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E7FFFF"/>
    <a:srgbClr val="C9FFFF"/>
    <a:srgbClr val="B7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87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DAC13-0107-4608-A7C9-942067F74F97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1D2F6-F607-4128-A246-19FFF0370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5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9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1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9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3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C01C-E2A5-441C-8073-CE83E5B228D5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690035" y="5872018"/>
            <a:ext cx="658845" cy="20774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 Days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82805" y="4601235"/>
            <a:ext cx="666075" cy="20774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6 Days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95576" y="1288867"/>
            <a:ext cx="653304" cy="20774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Days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656" y="704528"/>
            <a:ext cx="1152128" cy="8692062"/>
          </a:xfrm>
          <a:prstGeom prst="rect">
            <a:avLst/>
          </a:prstGeom>
          <a:solidFill>
            <a:srgbClr val="C9FF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5473" y="415542"/>
            <a:ext cx="4608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Pathway for patients with suspected HPB Cancer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2736" y="453513"/>
            <a:ext cx="866601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Maximum Wait (Days)</a:t>
            </a:r>
          </a:p>
        </p:txBody>
      </p:sp>
      <p:sp>
        <p:nvSpPr>
          <p:cNvPr id="6" name="Chevron 5"/>
          <p:cNvSpPr/>
          <p:nvPr/>
        </p:nvSpPr>
        <p:spPr>
          <a:xfrm rot="5400000">
            <a:off x="1427218" y="1546839"/>
            <a:ext cx="540060" cy="396044"/>
          </a:xfrm>
          <a:prstGeom prst="chevron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697248" y="1347593"/>
            <a:ext cx="0" cy="302076"/>
          </a:xfrm>
          <a:prstGeom prst="straightConnector1">
            <a:avLst/>
          </a:prstGeom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318" y="987854"/>
            <a:ext cx="115212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information and psychological support throughout the patient journey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9885" y="1920998"/>
            <a:ext cx="115212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Holistic assessment and AHP rehabilitation consideration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2656" y="2378841"/>
            <a:ext cx="11521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Allocate HPB CNS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885" y="2544022"/>
            <a:ext cx="11521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Inform patient's GP of serious diagnosis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2656" y="3246528"/>
            <a:ext cx="11521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See HPB Rehabilitation Care Pathway liaise &amp; involve healthcare professionals as required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6998" y="5466688"/>
            <a:ext cx="1144307" cy="2154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to treat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6998" y="6304902"/>
            <a:ext cx="1147785" cy="2154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Treatment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2656" y="8193360"/>
            <a:ext cx="115212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ECAD date</a:t>
            </a:r>
            <a:endParaRPr lang="en-GB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40451" y="987854"/>
            <a:ext cx="1152128" cy="338554"/>
          </a:xfrm>
          <a:prstGeom prst="rect">
            <a:avLst/>
          </a:prstGeom>
          <a:solidFill>
            <a:srgbClr val="66FFFF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 received in secondary care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80411" y="1543961"/>
            <a:ext cx="1872208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Rapid specialist assessment &amp; one stop diagnostic service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04836" y="2076302"/>
            <a:ext cx="2348606" cy="20774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Further diagnostic investigations as indicated</a:t>
            </a:r>
          </a:p>
        </p:txBody>
      </p:sp>
      <p:sp>
        <p:nvSpPr>
          <p:cNvPr id="30" name="Diamond 29"/>
          <p:cNvSpPr/>
          <p:nvPr/>
        </p:nvSpPr>
        <p:spPr>
          <a:xfrm>
            <a:off x="3004836" y="3185838"/>
            <a:ext cx="2273698" cy="746322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patient to be managed locally, has tissue diagnosis been confirmed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Diamond 30"/>
          <p:cNvSpPr/>
          <p:nvPr/>
        </p:nvSpPr>
        <p:spPr>
          <a:xfrm>
            <a:off x="3288262" y="2368143"/>
            <a:ext cx="1708916" cy="59746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HPB cancer still suspected?</a:t>
            </a:r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4516" y="2385056"/>
            <a:ext cx="1414866" cy="1015663"/>
          </a:xfrm>
          <a:prstGeom prst="rect">
            <a:avLst/>
          </a:prstGeom>
          <a:pattFill prst="lgCheck">
            <a:fgClr>
              <a:srgbClr val="66FFFF"/>
            </a:fgClr>
            <a:bgClr>
              <a:srgbClr val="E7FFFF"/>
            </a:bgClr>
          </a:patt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750" dirty="0"/>
              <a:t>16-18 years old – refer to Paediatric Oncology (GNCC) for treatment and TYA MDT for discussion</a:t>
            </a:r>
          </a:p>
          <a:p>
            <a:pPr>
              <a:spcBef>
                <a:spcPct val="0"/>
              </a:spcBef>
            </a:pPr>
            <a:r>
              <a:rPr lang="en-GB" altLang="en-US" sz="750" dirty="0"/>
              <a:t>19-24 years old – continue on tumour site specific pathway &amp; refer to TYA MDT for discussion.</a:t>
            </a:r>
          </a:p>
        </p:txBody>
      </p:sp>
      <p:sp>
        <p:nvSpPr>
          <p:cNvPr id="33" name="Oval 32"/>
          <p:cNvSpPr/>
          <p:nvPr/>
        </p:nvSpPr>
        <p:spPr>
          <a:xfrm>
            <a:off x="1893598" y="4043608"/>
            <a:ext cx="1872208" cy="648723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MDT to discuss treatment &amp; rehabilitation</a:t>
            </a:r>
          </a:p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08115" y="5339779"/>
            <a:ext cx="1492893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Agree proposed treatment</a:t>
            </a:r>
          </a:p>
          <a:p>
            <a:pPr algn="ctr"/>
            <a:r>
              <a:rPr lang="en-GB" sz="75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lan with patient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41965" y="5206571"/>
            <a:ext cx="1492893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Agree proposed treatment</a:t>
            </a:r>
          </a:p>
          <a:p>
            <a:pPr algn="ctr"/>
            <a:r>
              <a:rPr lang="en-GB" sz="75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lan with patient</a:t>
            </a:r>
          </a:p>
        </p:txBody>
      </p:sp>
      <p:sp>
        <p:nvSpPr>
          <p:cNvPr id="37" name="Oval 36"/>
          <p:cNvSpPr/>
          <p:nvPr/>
        </p:nvSpPr>
        <p:spPr>
          <a:xfrm>
            <a:off x="5237178" y="4133062"/>
            <a:ext cx="1307231" cy="41565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MDT</a:t>
            </a:r>
          </a:p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cxnSp>
        <p:nvCxnSpPr>
          <p:cNvPr id="39" name="Straight Arrow Connector 38"/>
          <p:cNvCxnSpPr>
            <a:stCxn id="33" idx="6"/>
            <a:endCxn id="37" idx="2"/>
          </p:cNvCxnSpPr>
          <p:nvPr/>
        </p:nvCxnSpPr>
        <p:spPr>
          <a:xfrm flipV="1">
            <a:off x="3765806" y="4340889"/>
            <a:ext cx="1471372" cy="2708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204864" y="6105127"/>
            <a:ext cx="953127" cy="4383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Surgical</a:t>
            </a:r>
          </a:p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resection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356992" y="6112385"/>
            <a:ext cx="951865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Supportive Care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58614" y="6105128"/>
            <a:ext cx="951865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Radiotherapy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573479" y="6105128"/>
            <a:ext cx="951865" cy="4320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Chemotherapy</a:t>
            </a:r>
          </a:p>
        </p:txBody>
      </p:sp>
      <p:sp>
        <p:nvSpPr>
          <p:cNvPr id="49" name="Oval 48"/>
          <p:cNvSpPr/>
          <p:nvPr/>
        </p:nvSpPr>
        <p:spPr>
          <a:xfrm>
            <a:off x="3288262" y="7015715"/>
            <a:ext cx="2612903" cy="745597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MDT to review treatment and rehabilitation plan plus consideration for clinical trials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57443" y="8065277"/>
            <a:ext cx="1941482" cy="4639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arliest </a:t>
            </a:r>
            <a:r>
              <a:rPr lang="en-GB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linical </a:t>
            </a:r>
            <a:r>
              <a:rPr lang="en-GB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ppropriate </a:t>
            </a:r>
            <a:r>
              <a:rPr lang="en-GB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commencement of subsequent treatment</a:t>
            </a:r>
          </a:p>
        </p:txBody>
      </p:sp>
      <p:sp>
        <p:nvSpPr>
          <p:cNvPr id="52" name="Diamond 51"/>
          <p:cNvSpPr/>
          <p:nvPr/>
        </p:nvSpPr>
        <p:spPr>
          <a:xfrm>
            <a:off x="4009729" y="7917123"/>
            <a:ext cx="1178495" cy="760222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further</a:t>
            </a:r>
          </a:p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reatment</a:t>
            </a:r>
          </a:p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Required?</a:t>
            </a:r>
          </a:p>
        </p:txBody>
      </p:sp>
      <p:sp>
        <p:nvSpPr>
          <p:cNvPr id="54" name="Flowchart: Alternate Process 53"/>
          <p:cNvSpPr/>
          <p:nvPr/>
        </p:nvSpPr>
        <p:spPr>
          <a:xfrm>
            <a:off x="4043602" y="8913440"/>
            <a:ext cx="1107464" cy="483150"/>
          </a:xfrm>
          <a:prstGeom prst="flowChartAlternateProcess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</a:p>
        </p:txBody>
      </p:sp>
      <p:cxnSp>
        <p:nvCxnSpPr>
          <p:cNvPr id="69" name="Straight Arrow Connector 68"/>
          <p:cNvCxnSpPr>
            <a:stCxn id="27" idx="2"/>
            <a:endCxn id="28" idx="0"/>
          </p:cNvCxnSpPr>
          <p:nvPr/>
        </p:nvCxnSpPr>
        <p:spPr>
          <a:xfrm>
            <a:off x="4116515" y="1326408"/>
            <a:ext cx="0" cy="21755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116515" y="1881109"/>
            <a:ext cx="0" cy="20513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517230" y="1324511"/>
            <a:ext cx="1296146" cy="6041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Clinical history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Physical examination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Abdominal ultrasound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Imaging of the chest</a:t>
            </a:r>
          </a:p>
        </p:txBody>
      </p:sp>
      <p:cxnSp>
        <p:nvCxnSpPr>
          <p:cNvPr id="74" name="Straight Connector 73"/>
          <p:cNvCxnSpPr>
            <a:stCxn id="28" idx="3"/>
          </p:cNvCxnSpPr>
          <p:nvPr/>
        </p:nvCxnSpPr>
        <p:spPr>
          <a:xfrm flipV="1">
            <a:off x="5052619" y="1441393"/>
            <a:ext cx="556787" cy="26415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28" idx="3"/>
          </p:cNvCxnSpPr>
          <p:nvPr/>
        </p:nvCxnSpPr>
        <p:spPr>
          <a:xfrm flipV="1">
            <a:off x="5052619" y="1593794"/>
            <a:ext cx="556787" cy="11175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8" idx="3"/>
          </p:cNvCxnSpPr>
          <p:nvPr/>
        </p:nvCxnSpPr>
        <p:spPr>
          <a:xfrm>
            <a:off x="5052619" y="1705544"/>
            <a:ext cx="55678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28" idx="3"/>
          </p:cNvCxnSpPr>
          <p:nvPr/>
        </p:nvCxnSpPr>
        <p:spPr>
          <a:xfrm>
            <a:off x="5052619" y="1705544"/>
            <a:ext cx="556787" cy="12035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5805262" y="1970076"/>
            <a:ext cx="1008114" cy="33750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ERCP +/- biopsy</a:t>
            </a:r>
          </a:p>
        </p:txBody>
      </p:sp>
      <p:cxnSp>
        <p:nvCxnSpPr>
          <p:cNvPr id="112" name="Straight Connector 111"/>
          <p:cNvCxnSpPr>
            <a:stCxn id="29" idx="3"/>
          </p:cNvCxnSpPr>
          <p:nvPr/>
        </p:nvCxnSpPr>
        <p:spPr>
          <a:xfrm flipV="1">
            <a:off x="5353442" y="2100402"/>
            <a:ext cx="534614" cy="797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31" idx="2"/>
            <a:endCxn id="30" idx="0"/>
          </p:cNvCxnSpPr>
          <p:nvPr/>
        </p:nvCxnSpPr>
        <p:spPr>
          <a:xfrm flipH="1">
            <a:off x="4141685" y="2965603"/>
            <a:ext cx="1035" cy="220235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31" idx="3"/>
            <a:endCxn id="141" idx="1"/>
          </p:cNvCxnSpPr>
          <p:nvPr/>
        </p:nvCxnSpPr>
        <p:spPr>
          <a:xfrm>
            <a:off x="4997178" y="2666873"/>
            <a:ext cx="30777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04955" y="2447582"/>
            <a:ext cx="1351196" cy="4385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Manage as appropriate and remove from cancer pathway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3846072" y="2936776"/>
            <a:ext cx="397022" cy="23803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169" name="Straight Connector 168"/>
          <p:cNvCxnSpPr>
            <a:stCxn id="29" idx="2"/>
          </p:cNvCxnSpPr>
          <p:nvPr/>
        </p:nvCxnSpPr>
        <p:spPr>
          <a:xfrm flipH="1">
            <a:off x="4123476" y="2284051"/>
            <a:ext cx="55663" cy="84092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4961655" y="2482716"/>
            <a:ext cx="397022" cy="23803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181" name="Elbow Connector 180"/>
          <p:cNvCxnSpPr>
            <a:stCxn id="30" idx="1"/>
            <a:endCxn id="33" idx="0"/>
          </p:cNvCxnSpPr>
          <p:nvPr/>
        </p:nvCxnSpPr>
        <p:spPr>
          <a:xfrm rot="10800000" flipV="1">
            <a:off x="2829702" y="3558998"/>
            <a:ext cx="175134" cy="484609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13" idx="1"/>
            <a:endCxn id="352" idx="1"/>
          </p:cNvCxnSpPr>
          <p:nvPr/>
        </p:nvCxnSpPr>
        <p:spPr>
          <a:xfrm>
            <a:off x="1682805" y="4705110"/>
            <a:ext cx="596" cy="82811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2780928" y="4680080"/>
            <a:ext cx="0" cy="1682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2780928" y="5171512"/>
            <a:ext cx="0" cy="1682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Elbow Connector 196"/>
          <p:cNvCxnSpPr>
            <a:stCxn id="35" idx="2"/>
            <a:endCxn id="43" idx="0"/>
          </p:cNvCxnSpPr>
          <p:nvPr/>
        </p:nvCxnSpPr>
        <p:spPr>
          <a:xfrm rot="5400000">
            <a:off x="2496904" y="5847468"/>
            <a:ext cx="442183" cy="73134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198"/>
          <p:cNvCxnSpPr>
            <a:stCxn id="35" idx="2"/>
            <a:endCxn id="46" idx="0"/>
          </p:cNvCxnSpPr>
          <p:nvPr/>
        </p:nvCxnSpPr>
        <p:spPr>
          <a:xfrm rot="16200000" flipH="1">
            <a:off x="3069023" y="5348482"/>
            <a:ext cx="449441" cy="1078363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Elbow Connector 200"/>
          <p:cNvCxnSpPr>
            <a:stCxn id="35" idx="2"/>
            <a:endCxn id="47" idx="0"/>
          </p:cNvCxnSpPr>
          <p:nvPr/>
        </p:nvCxnSpPr>
        <p:spPr>
          <a:xfrm rot="16200000" flipH="1">
            <a:off x="3623462" y="4794043"/>
            <a:ext cx="442184" cy="2179985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/>
          <p:cNvSpPr/>
          <p:nvPr/>
        </p:nvSpPr>
        <p:spPr>
          <a:xfrm>
            <a:off x="2743946" y="3355365"/>
            <a:ext cx="397022" cy="23803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5246304" y="3368824"/>
            <a:ext cx="397022" cy="23803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209" name="Elbow Connector 208"/>
          <p:cNvCxnSpPr>
            <a:stCxn id="30" idx="3"/>
            <a:endCxn id="37" idx="0"/>
          </p:cNvCxnSpPr>
          <p:nvPr/>
        </p:nvCxnSpPr>
        <p:spPr>
          <a:xfrm>
            <a:off x="5278534" y="3558999"/>
            <a:ext cx="612260" cy="574063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37" idx="4"/>
            <a:endCxn id="36" idx="0"/>
          </p:cNvCxnSpPr>
          <p:nvPr/>
        </p:nvCxnSpPr>
        <p:spPr>
          <a:xfrm flipH="1">
            <a:off x="5888412" y="4548715"/>
            <a:ext cx="2382" cy="65785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36" idx="2"/>
            <a:endCxn id="48" idx="0"/>
          </p:cNvCxnSpPr>
          <p:nvPr/>
        </p:nvCxnSpPr>
        <p:spPr>
          <a:xfrm>
            <a:off x="5888412" y="5529736"/>
            <a:ext cx="161000" cy="57539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36" idx="2"/>
            <a:endCxn id="47" idx="0"/>
          </p:cNvCxnSpPr>
          <p:nvPr/>
        </p:nvCxnSpPr>
        <p:spPr>
          <a:xfrm flipH="1">
            <a:off x="4934547" y="5529736"/>
            <a:ext cx="953865" cy="57539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36" idx="2"/>
            <a:endCxn id="46" idx="0"/>
          </p:cNvCxnSpPr>
          <p:nvPr/>
        </p:nvCxnSpPr>
        <p:spPr>
          <a:xfrm flipH="1">
            <a:off x="3832925" y="5529736"/>
            <a:ext cx="2055487" cy="5826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>
            <a:stCxn id="49" idx="4"/>
            <a:endCxn id="52" idx="0"/>
          </p:cNvCxnSpPr>
          <p:nvPr/>
        </p:nvCxnSpPr>
        <p:spPr>
          <a:xfrm>
            <a:off x="4594714" y="7761312"/>
            <a:ext cx="4263" cy="15581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>
            <a:stCxn id="52" idx="2"/>
            <a:endCxn id="54" idx="0"/>
          </p:cNvCxnSpPr>
          <p:nvPr/>
        </p:nvCxnSpPr>
        <p:spPr>
          <a:xfrm flipH="1">
            <a:off x="4597334" y="8677345"/>
            <a:ext cx="1643" cy="23609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H="1" flipV="1">
            <a:off x="2643607" y="6529036"/>
            <a:ext cx="42288" cy="152184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stCxn id="51" idx="0"/>
            <a:endCxn id="46" idx="2"/>
          </p:cNvCxnSpPr>
          <p:nvPr/>
        </p:nvCxnSpPr>
        <p:spPr>
          <a:xfrm flipV="1">
            <a:off x="2728184" y="6544433"/>
            <a:ext cx="1104741" cy="152084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Footer Placeholder 308"/>
          <p:cNvSpPr>
            <a:spLocks noGrp="1"/>
          </p:cNvSpPr>
          <p:nvPr>
            <p:ph type="ftr" sz="quarter" idx="11"/>
          </p:nvPr>
        </p:nvSpPr>
        <p:spPr>
          <a:xfrm>
            <a:off x="332656" y="9368347"/>
            <a:ext cx="3156796" cy="527403"/>
          </a:xfrm>
        </p:spPr>
        <p:txBody>
          <a:bodyPr/>
          <a:lstStyle/>
          <a:p>
            <a:pPr algn="l"/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HPB Cancer Pathway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Rectangle 309"/>
          <p:cNvSpPr/>
          <p:nvPr/>
        </p:nvSpPr>
        <p:spPr>
          <a:xfrm>
            <a:off x="4509120" y="8663792"/>
            <a:ext cx="397022" cy="23803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316" name="Straight Arrow Connector 315"/>
          <p:cNvCxnSpPr>
            <a:stCxn id="52" idx="1"/>
            <a:endCxn id="51" idx="3"/>
          </p:cNvCxnSpPr>
          <p:nvPr/>
        </p:nvCxnSpPr>
        <p:spPr>
          <a:xfrm flipH="1">
            <a:off x="3698925" y="8297234"/>
            <a:ext cx="310804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3861046" y="4085688"/>
            <a:ext cx="1296146" cy="606643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Link with specialist MDT </a:t>
            </a:r>
          </a:p>
          <a:p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Consideration for clinical trial</a:t>
            </a:r>
          </a:p>
        </p:txBody>
      </p:sp>
      <p:sp>
        <p:nvSpPr>
          <p:cNvPr id="324" name="Rectangle 323"/>
          <p:cNvSpPr/>
          <p:nvPr/>
        </p:nvSpPr>
        <p:spPr>
          <a:xfrm>
            <a:off x="4009728" y="4609784"/>
            <a:ext cx="1291481" cy="729996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MRI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 Scan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 +/- biopsy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Laparoscopy +/- biopsy</a:t>
            </a:r>
          </a:p>
          <a:p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ERCP +/- biopsy</a:t>
            </a:r>
          </a:p>
        </p:txBody>
      </p:sp>
      <p:cxnSp>
        <p:nvCxnSpPr>
          <p:cNvPr id="326" name="Straight Connector 325"/>
          <p:cNvCxnSpPr>
            <a:stCxn id="34" idx="3"/>
          </p:cNvCxnSpPr>
          <p:nvPr/>
        </p:nvCxnSpPr>
        <p:spPr>
          <a:xfrm flipV="1">
            <a:off x="3490392" y="4721763"/>
            <a:ext cx="608461" cy="288167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/>
          <p:cNvCxnSpPr>
            <a:stCxn id="34" idx="3"/>
          </p:cNvCxnSpPr>
          <p:nvPr/>
        </p:nvCxnSpPr>
        <p:spPr>
          <a:xfrm flipV="1">
            <a:off x="3490392" y="4817698"/>
            <a:ext cx="651293" cy="192232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Arrow Connector 330"/>
          <p:cNvCxnSpPr>
            <a:stCxn id="34" idx="3"/>
          </p:cNvCxnSpPr>
          <p:nvPr/>
        </p:nvCxnSpPr>
        <p:spPr>
          <a:xfrm flipV="1">
            <a:off x="3490392" y="4941392"/>
            <a:ext cx="604250" cy="68538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/>
          <p:nvPr/>
        </p:nvCxnSpPr>
        <p:spPr>
          <a:xfrm>
            <a:off x="3501008" y="5009930"/>
            <a:ext cx="576428" cy="40629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Arrow Connector 334"/>
          <p:cNvCxnSpPr/>
          <p:nvPr/>
        </p:nvCxnSpPr>
        <p:spPr>
          <a:xfrm>
            <a:off x="3530003" y="5009930"/>
            <a:ext cx="547433" cy="12285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>
            <a:stCxn id="34" idx="3"/>
          </p:cNvCxnSpPr>
          <p:nvPr/>
        </p:nvCxnSpPr>
        <p:spPr>
          <a:xfrm>
            <a:off x="3490392" y="5009930"/>
            <a:ext cx="604250" cy="245715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Chevron 351"/>
          <p:cNvSpPr/>
          <p:nvPr/>
        </p:nvSpPr>
        <p:spPr>
          <a:xfrm rot="5400000">
            <a:off x="1413371" y="5407213"/>
            <a:ext cx="540060" cy="396044"/>
          </a:xfrm>
          <a:prstGeom prst="chevron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5" name="Chevron 354"/>
          <p:cNvSpPr/>
          <p:nvPr/>
        </p:nvSpPr>
        <p:spPr>
          <a:xfrm rot="5400000">
            <a:off x="1415269" y="6250533"/>
            <a:ext cx="540060" cy="396044"/>
          </a:xfrm>
          <a:prstGeom prst="chevron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1" name="Straight Connector 360"/>
          <p:cNvCxnSpPr>
            <a:endCxn id="29" idx="3"/>
          </p:cNvCxnSpPr>
          <p:nvPr/>
        </p:nvCxnSpPr>
        <p:spPr>
          <a:xfrm flipH="1" flipV="1">
            <a:off x="5353442" y="2180177"/>
            <a:ext cx="573457" cy="833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Rectangle 368"/>
          <p:cNvSpPr/>
          <p:nvPr/>
        </p:nvSpPr>
        <p:spPr>
          <a:xfrm>
            <a:off x="3729915" y="8052815"/>
            <a:ext cx="397022" cy="23803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32654" y="1599311"/>
            <a:ext cx="1152129" cy="21544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First Seen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2013" y="6385342"/>
            <a:ext cx="381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516740" y="1626587"/>
            <a:ext cx="340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88698" y="3593123"/>
            <a:ext cx="660182" cy="20774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 Days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519679" y="5501361"/>
            <a:ext cx="340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4" name="Chevron 123"/>
          <p:cNvSpPr/>
          <p:nvPr/>
        </p:nvSpPr>
        <p:spPr>
          <a:xfrm rot="5400000">
            <a:off x="1425546" y="864075"/>
            <a:ext cx="540060" cy="396044"/>
          </a:xfrm>
          <a:prstGeom prst="chevron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524321" y="950606"/>
            <a:ext cx="340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36998" y="4085689"/>
            <a:ext cx="1142534" cy="5847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 Provider Transfer</a:t>
            </a:r>
          </a:p>
          <a:p>
            <a:pPr algn="ctr"/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Network Best Practice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Chevron 99"/>
          <p:cNvSpPr/>
          <p:nvPr/>
        </p:nvSpPr>
        <p:spPr>
          <a:xfrm rot="5400000">
            <a:off x="1412775" y="4141732"/>
            <a:ext cx="540060" cy="396044"/>
          </a:xfrm>
          <a:prstGeom prst="chevron">
            <a:avLst/>
          </a:prstGeom>
          <a:solidFill>
            <a:srgbClr val="66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222" y="2985783"/>
            <a:ext cx="10945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>
                <a:latin typeface="Arial" panose="020B0604020202020204" pitchFamily="34" charset="0"/>
                <a:cs typeface="Arial" panose="020B0604020202020204" pitchFamily="34" charset="0"/>
              </a:rPr>
              <a:t>See TYA </a:t>
            </a:r>
            <a:r>
              <a:rPr lang="en-GB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pathway</a:t>
            </a:r>
            <a:endParaRPr lang="en-GB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511554" y="4235879"/>
            <a:ext cx="3407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cxnSp>
        <p:nvCxnSpPr>
          <p:cNvPr id="105" name="Straight Arrow Connector 104"/>
          <p:cNvCxnSpPr>
            <a:stCxn id="352" idx="3"/>
            <a:endCxn id="355" idx="1"/>
          </p:cNvCxnSpPr>
          <p:nvPr/>
        </p:nvCxnSpPr>
        <p:spPr>
          <a:xfrm>
            <a:off x="1683401" y="5875265"/>
            <a:ext cx="1898" cy="50128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97499" y="4848347"/>
            <a:ext cx="1492893" cy="323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Staging Investigations as</a:t>
            </a:r>
          </a:p>
          <a:p>
            <a:pPr algn="ctr"/>
            <a:r>
              <a:rPr lang="en-GB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indicated</a:t>
            </a:r>
          </a:p>
        </p:txBody>
      </p:sp>
      <p:cxnSp>
        <p:nvCxnSpPr>
          <p:cNvPr id="239" name="Elbow Connector 238"/>
          <p:cNvCxnSpPr>
            <a:stCxn id="35" idx="2"/>
            <a:endCxn id="48" idx="0"/>
          </p:cNvCxnSpPr>
          <p:nvPr/>
        </p:nvCxnSpPr>
        <p:spPr>
          <a:xfrm rot="16200000" flipH="1">
            <a:off x="4180895" y="4236611"/>
            <a:ext cx="442184" cy="3294850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>
            <a:stCxn id="46" idx="2"/>
          </p:cNvCxnSpPr>
          <p:nvPr/>
        </p:nvCxnSpPr>
        <p:spPr>
          <a:xfrm>
            <a:off x="3832925" y="6544433"/>
            <a:ext cx="0" cy="23201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47" idx="2"/>
          </p:cNvCxnSpPr>
          <p:nvPr/>
        </p:nvCxnSpPr>
        <p:spPr>
          <a:xfrm>
            <a:off x="4934547" y="6537176"/>
            <a:ext cx="0" cy="23926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8" idx="2"/>
            <a:endCxn id="43" idx="2"/>
          </p:cNvCxnSpPr>
          <p:nvPr/>
        </p:nvCxnSpPr>
        <p:spPr>
          <a:xfrm rot="5400000">
            <a:off x="4362294" y="4856310"/>
            <a:ext cx="6252" cy="3367984"/>
          </a:xfrm>
          <a:prstGeom prst="bentConnector3">
            <a:avLst>
              <a:gd name="adj1" fmla="val 3756430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9" idx="0"/>
          </p:cNvCxnSpPr>
          <p:nvPr/>
        </p:nvCxnSpPr>
        <p:spPr>
          <a:xfrm flipV="1">
            <a:off x="4594714" y="6776445"/>
            <a:ext cx="4263" cy="23927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100" idx="1"/>
          </p:cNvCxnSpPr>
          <p:nvPr/>
        </p:nvCxnSpPr>
        <p:spPr>
          <a:xfrm flipH="1">
            <a:off x="1682805" y="2014891"/>
            <a:ext cx="14443" cy="225285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triped Right Arrow 3"/>
          <p:cNvSpPr/>
          <p:nvPr/>
        </p:nvSpPr>
        <p:spPr>
          <a:xfrm rot="10800000">
            <a:off x="1340768" y="2864766"/>
            <a:ext cx="465095" cy="432049"/>
          </a:xfrm>
          <a:prstGeom prst="stripedRightArrow">
            <a:avLst/>
          </a:prstGeom>
          <a:pattFill prst="lgCheck">
            <a:fgClr>
              <a:srgbClr val="66FFFF"/>
            </a:fgClr>
            <a:bgClr>
              <a:srgbClr val="E7FFFF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d pathway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8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75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272</Words>
  <Application>Microsoft Office PowerPoint</Application>
  <PresentationFormat>A4 Paper (210x297 mm)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Timed pathway template 2015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Jones</dc:creator>
  <cp:lastModifiedBy>Collard, Claire</cp:lastModifiedBy>
  <cp:revision>48</cp:revision>
  <cp:lastPrinted>2015-11-02T09:34:02Z</cp:lastPrinted>
  <dcterms:created xsi:type="dcterms:W3CDTF">2015-10-28T09:26:21Z</dcterms:created>
  <dcterms:modified xsi:type="dcterms:W3CDTF">2018-03-08T15:39:14Z</dcterms:modified>
</cp:coreProperties>
</file>